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0"/>
  </p:notesMasterIdLst>
  <p:sldIdLst>
    <p:sldId id="256" r:id="rId2"/>
    <p:sldId id="260" r:id="rId3"/>
    <p:sldId id="298" r:id="rId4"/>
    <p:sldId id="259" r:id="rId5"/>
    <p:sldId id="261" r:id="rId6"/>
    <p:sldId id="264" r:id="rId7"/>
    <p:sldId id="297" r:id="rId8"/>
    <p:sldId id="275" r:id="rId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1"/>
    </p:embeddedFont>
    <p:embeddedFont>
      <p:font typeface="Exo" panose="020B0604020202020204" charset="0"/>
      <p:regular r:id="rId12"/>
      <p:bold r:id="rId13"/>
      <p:italic r:id="rId14"/>
      <p:boldItalic r:id="rId15"/>
    </p:embeddedFont>
    <p:embeddedFont>
      <p:font typeface="Exo Medium" panose="020B0604020202020204" charset="0"/>
      <p:regular r:id="rId16"/>
      <p:bold r:id="rId17"/>
      <p:italic r:id="rId18"/>
      <p:boldItalic r:id="rId19"/>
    </p:embeddedFont>
    <p:embeddedFont>
      <p:font typeface="Exo SemiBold" panose="020B0604020202020204" charset="0"/>
      <p:regular r:id="rId20"/>
      <p:bold r:id="rId21"/>
      <p:italic r:id="rId22"/>
      <p:boldItalic r:id="rId23"/>
    </p:embeddedFont>
    <p:embeddedFont>
      <p:font typeface="Orbitron" panose="020B0604020202020204" charset="0"/>
      <p:regular r:id="rId24"/>
      <p:bold r:id="rId25"/>
    </p:embeddedFont>
    <p:embeddedFont>
      <p:font typeface="Orbitron Black" panose="020B0604020202020204" charset="0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830F84E-605C-46E1-A0C4-2605E96409E9}">
          <p14:sldIdLst>
            <p14:sldId id="256"/>
            <p14:sldId id="260"/>
            <p14:sldId id="298"/>
            <p14:sldId id="259"/>
            <p14:sldId id="261"/>
            <p14:sldId id="264"/>
            <p14:sldId id="297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748BED-AEE1-4CC2-8F4D-95B9D7057557}">
  <a:tblStyle styleId="{B3748BED-AEE1-4CC2-8F4D-95B9D70575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6c20512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6c20512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dcf36931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dcf36931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>
          <a:extLst>
            <a:ext uri="{FF2B5EF4-FFF2-40B4-BE49-F238E27FC236}">
              <a16:creationId xmlns:a16="http://schemas.microsoft.com/office/drawing/2014/main" id="{42F7B651-9E4C-0E56-FA71-CF8B28D06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de18258b6_0_98:notes">
            <a:extLst>
              <a:ext uri="{FF2B5EF4-FFF2-40B4-BE49-F238E27FC236}">
                <a16:creationId xmlns:a16="http://schemas.microsoft.com/office/drawing/2014/main" id="{6CB2AB90-A043-8468-495F-4B1D18C8CC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de18258b6_0_98:notes">
            <a:extLst>
              <a:ext uri="{FF2B5EF4-FFF2-40B4-BE49-F238E27FC236}">
                <a16:creationId xmlns:a16="http://schemas.microsoft.com/office/drawing/2014/main" id="{883D3DA4-6611-622B-C3D1-F2DE05C570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dcf369312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dcf369312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de18258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de18258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de18258b6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de18258b6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g13de18258b6_0_2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5" name="Google Shape;2185;g13de18258b6_0_2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8975" y="50"/>
            <a:ext cx="5503500" cy="515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4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16200" y="3169875"/>
            <a:ext cx="4028100" cy="39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1"/>
          </p:nvPr>
        </p:nvSpPr>
        <p:spPr>
          <a:xfrm>
            <a:off x="7200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2"/>
          </p:nvPr>
        </p:nvSpPr>
        <p:spPr>
          <a:xfrm>
            <a:off x="34038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3"/>
          </p:nvPr>
        </p:nvSpPr>
        <p:spPr>
          <a:xfrm>
            <a:off x="59886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4"/>
          </p:nvPr>
        </p:nvSpPr>
        <p:spPr>
          <a:xfrm>
            <a:off x="720000" y="3510638"/>
            <a:ext cx="2435400" cy="62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5"/>
          </p:nvPr>
        </p:nvSpPr>
        <p:spPr>
          <a:xfrm>
            <a:off x="33048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6"/>
          </p:nvPr>
        </p:nvSpPr>
        <p:spPr>
          <a:xfrm>
            <a:off x="59886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7"/>
          </p:nvPr>
        </p:nvSpPr>
        <p:spPr>
          <a:xfrm>
            <a:off x="715100" y="14545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8"/>
          </p:nvPr>
        </p:nvSpPr>
        <p:spPr>
          <a:xfrm>
            <a:off x="34038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9"/>
          </p:nvPr>
        </p:nvSpPr>
        <p:spPr>
          <a:xfrm>
            <a:off x="59935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3"/>
          </p:nvPr>
        </p:nvSpPr>
        <p:spPr>
          <a:xfrm>
            <a:off x="7151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4"/>
          </p:nvPr>
        </p:nvSpPr>
        <p:spPr>
          <a:xfrm>
            <a:off x="33048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5"/>
          </p:nvPr>
        </p:nvSpPr>
        <p:spPr>
          <a:xfrm>
            <a:off x="59935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2772000" cy="8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>
            <a:spLocks noGrp="1"/>
          </p:cNvSpPr>
          <p:nvPr>
            <p:ph type="ctrTitle"/>
          </p:nvPr>
        </p:nvSpPr>
        <p:spPr>
          <a:xfrm>
            <a:off x="2569900" y="535000"/>
            <a:ext cx="40041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subTitle" idx="1"/>
          </p:nvPr>
        </p:nvSpPr>
        <p:spPr>
          <a:xfrm>
            <a:off x="2741800" y="1532800"/>
            <a:ext cx="3660300" cy="39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0" name="Google Shape;120;p23"/>
          <p:cNvSpPr txBox="1"/>
          <p:nvPr/>
        </p:nvSpPr>
        <p:spPr>
          <a:xfrm>
            <a:off x="1446625" y="3992900"/>
            <a:ext cx="602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and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/>
          <p:nvPr/>
        </p:nvSpPr>
        <p:spPr>
          <a:xfrm>
            <a:off x="493550" y="-616012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4"/>
          <p:cNvSpPr/>
          <p:nvPr/>
        </p:nvSpPr>
        <p:spPr>
          <a:xfrm flipH="1">
            <a:off x="8132276" y="4414700"/>
            <a:ext cx="828900" cy="8289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4"/>
          <p:cNvSpPr/>
          <p:nvPr/>
        </p:nvSpPr>
        <p:spPr>
          <a:xfrm flipH="1">
            <a:off x="7638655" y="4414700"/>
            <a:ext cx="828900" cy="8289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/>
          <p:nvPr/>
        </p:nvSpPr>
        <p:spPr>
          <a:xfrm>
            <a:off x="-709042" y="4239800"/>
            <a:ext cx="1790100" cy="204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24"/>
          <p:cNvGrpSpPr/>
          <p:nvPr/>
        </p:nvGrpSpPr>
        <p:grpSpPr>
          <a:xfrm>
            <a:off x="7115840" y="219912"/>
            <a:ext cx="1716221" cy="557144"/>
            <a:chOff x="5088131" y="4406031"/>
            <a:chExt cx="1876882" cy="609300"/>
          </a:xfrm>
        </p:grpSpPr>
        <p:sp>
          <p:nvSpPr>
            <p:cNvPr id="127" name="Google Shape;127;p24"/>
            <p:cNvSpPr/>
            <p:nvPr/>
          </p:nvSpPr>
          <p:spPr>
            <a:xfrm rot="5400000">
              <a:off x="6355713" y="4406031"/>
              <a:ext cx="609300" cy="609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 rot="5400000">
              <a:off x="5088131" y="4406031"/>
              <a:ext cx="609300" cy="60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4"/>
            <p:cNvSpPr/>
            <p:nvPr/>
          </p:nvSpPr>
          <p:spPr>
            <a:xfrm rot="5400000">
              <a:off x="5789844" y="4473410"/>
              <a:ext cx="474000" cy="4740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24"/>
          <p:cNvSpPr/>
          <p:nvPr/>
        </p:nvSpPr>
        <p:spPr>
          <a:xfrm>
            <a:off x="-1002125" y="4663014"/>
            <a:ext cx="1802400" cy="20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2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7056275" y="4552613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25"/>
          <p:cNvGrpSpPr/>
          <p:nvPr/>
        </p:nvGrpSpPr>
        <p:grpSpPr>
          <a:xfrm rot="10800000">
            <a:off x="4" y="4"/>
            <a:ext cx="923400" cy="1846691"/>
            <a:chOff x="2011479" y="6804604"/>
            <a:chExt cx="923400" cy="1846691"/>
          </a:xfrm>
        </p:grpSpPr>
        <p:sp>
          <p:nvSpPr>
            <p:cNvPr id="134" name="Google Shape;134;p25"/>
            <p:cNvSpPr/>
            <p:nvPr/>
          </p:nvSpPr>
          <p:spPr>
            <a:xfrm rot="-5400000">
              <a:off x="2011479" y="7727896"/>
              <a:ext cx="923400" cy="9234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5"/>
            <p:cNvSpPr/>
            <p:nvPr/>
          </p:nvSpPr>
          <p:spPr>
            <a:xfrm rot="-5400000">
              <a:off x="2011479" y="6804604"/>
              <a:ext cx="923400" cy="923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5"/>
          <p:cNvSpPr/>
          <p:nvPr/>
        </p:nvSpPr>
        <p:spPr>
          <a:xfrm flipH="1">
            <a:off x="7704151" y="-278300"/>
            <a:ext cx="813300" cy="8133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5"/>
          <p:cNvSpPr/>
          <p:nvPr/>
        </p:nvSpPr>
        <p:spPr>
          <a:xfrm flipH="1">
            <a:off x="7219761" y="-278300"/>
            <a:ext cx="813300" cy="8133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144750" y="2080650"/>
            <a:ext cx="22839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6144750" y="1443225"/>
            <a:ext cx="22839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144750" y="2877525"/>
            <a:ext cx="2283900" cy="841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Exo SemiBold"/>
                <a:ea typeface="Exo SemiBold"/>
                <a:cs typeface="Exo SemiBold"/>
                <a:sym typeface="Ex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597600" cy="10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720000" y="1743500"/>
            <a:ext cx="3322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83450" y="1445925"/>
            <a:ext cx="450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83450" y="2287713"/>
            <a:ext cx="4506300" cy="1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1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ubTitle" idx="2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3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4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5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6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subTitle" idx="1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2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3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5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6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7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8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rbitron Black"/>
              <a:buNone/>
              <a:defRPr sz="35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60" r:id="rId6"/>
    <p:sldLayoutId id="2147483662" r:id="rId7"/>
    <p:sldLayoutId id="2147483664" r:id="rId8"/>
    <p:sldLayoutId id="2147483665" r:id="rId9"/>
    <p:sldLayoutId id="2147483666" r:id="rId10"/>
    <p:sldLayoutId id="2147483668" r:id="rId11"/>
    <p:sldLayoutId id="2147483669" r:id="rId12"/>
    <p:sldLayoutId id="2147483670" r:id="rId13"/>
    <p:sldLayoutId id="214748367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9"/>
          <p:cNvPicPr preferRelativeResize="0"/>
          <p:nvPr/>
        </p:nvPicPr>
        <p:blipFill rotWithShape="1">
          <a:blip r:embed="rId3">
            <a:alphaModFix amt="61000"/>
          </a:blip>
          <a:srcRect l="26270" r="26275"/>
          <a:stretch/>
        </p:blipFill>
        <p:spPr>
          <a:xfrm>
            <a:off x="5487860" y="8000"/>
            <a:ext cx="365218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9"/>
          <p:cNvSpPr txBox="1">
            <a:spLocks noGrp="1"/>
          </p:cNvSpPr>
          <p:nvPr>
            <p:ph type="sldNum" idx="4294967295"/>
          </p:nvPr>
        </p:nvSpPr>
        <p:spPr>
          <a:xfrm>
            <a:off x="38038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ctrTitle"/>
          </p:nvPr>
        </p:nvSpPr>
        <p:spPr>
          <a:xfrm>
            <a:off x="858213" y="670450"/>
            <a:ext cx="4469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CARZZ</a:t>
            </a:r>
            <a:endParaRPr dirty="0"/>
          </a:p>
        </p:txBody>
      </p:sp>
      <p:sp>
        <p:nvSpPr>
          <p:cNvPr id="151" name="Google Shape;151;p29"/>
          <p:cNvSpPr txBox="1">
            <a:spLocks noGrp="1"/>
          </p:cNvSpPr>
          <p:nvPr>
            <p:ph type="subTitle" idx="1"/>
          </p:nvPr>
        </p:nvSpPr>
        <p:spPr>
          <a:xfrm>
            <a:off x="916200" y="2715973"/>
            <a:ext cx="4028100" cy="8475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 hand gesture controlled car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BY: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TECHNOARMOR</a:t>
            </a:r>
            <a:endParaRPr dirty="0"/>
          </a:p>
        </p:txBody>
      </p:sp>
      <p:sp>
        <p:nvSpPr>
          <p:cNvPr id="152" name="Google Shape;152;p29"/>
          <p:cNvSpPr/>
          <p:nvPr/>
        </p:nvSpPr>
        <p:spPr>
          <a:xfrm flipH="1">
            <a:off x="350813" y="4006250"/>
            <a:ext cx="847500" cy="8475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9"/>
          <p:cNvSpPr/>
          <p:nvPr/>
        </p:nvSpPr>
        <p:spPr>
          <a:xfrm flipH="1">
            <a:off x="-153965" y="4006250"/>
            <a:ext cx="847500" cy="8475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9"/>
          <p:cNvSpPr/>
          <p:nvPr/>
        </p:nvSpPr>
        <p:spPr>
          <a:xfrm rot="5400000">
            <a:off x="1482063" y="394756"/>
            <a:ext cx="609300" cy="60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9"/>
          <p:cNvSpPr/>
          <p:nvPr/>
        </p:nvSpPr>
        <p:spPr>
          <a:xfrm rot="5400000">
            <a:off x="214481" y="394756"/>
            <a:ext cx="609300" cy="60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9"/>
          <p:cNvSpPr/>
          <p:nvPr/>
        </p:nvSpPr>
        <p:spPr>
          <a:xfrm rot="5400000">
            <a:off x="916194" y="462135"/>
            <a:ext cx="474000" cy="4740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9"/>
          <p:cNvSpPr/>
          <p:nvPr/>
        </p:nvSpPr>
        <p:spPr>
          <a:xfrm>
            <a:off x="4864000" y="4686681"/>
            <a:ext cx="1741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9"/>
          <p:cNvSpPr/>
          <p:nvPr/>
        </p:nvSpPr>
        <p:spPr>
          <a:xfrm>
            <a:off x="5230275" y="4251500"/>
            <a:ext cx="16872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5366200" y="289000"/>
            <a:ext cx="766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5403400" y="720050"/>
            <a:ext cx="1202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9"/>
          <p:cNvSpPr/>
          <p:nvPr/>
        </p:nvSpPr>
        <p:spPr>
          <a:xfrm rot="10800000">
            <a:off x="3940600" y="-21650"/>
            <a:ext cx="923400" cy="923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9"/>
          <p:cNvSpPr/>
          <p:nvPr/>
        </p:nvSpPr>
        <p:spPr>
          <a:xfrm rot="10800000">
            <a:off x="3017309" y="-21650"/>
            <a:ext cx="923400" cy="923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-630525" y="1337588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5366200" y="2557200"/>
            <a:ext cx="10419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5433050" y="3190625"/>
            <a:ext cx="548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5366200" y="2375850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/>
          <p:nvPr/>
        </p:nvSpPr>
        <p:spPr>
          <a:xfrm rot="-5400000">
            <a:off x="3520875" y="472970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/>
          <p:nvPr/>
        </p:nvSpPr>
        <p:spPr>
          <a:xfrm rot="-5400000">
            <a:off x="3011950" y="464042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9"/>
          <p:cNvSpPr/>
          <p:nvPr/>
        </p:nvSpPr>
        <p:spPr>
          <a:xfrm>
            <a:off x="5246050" y="1029725"/>
            <a:ext cx="1517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9"/>
          <p:cNvSpPr/>
          <p:nvPr/>
        </p:nvSpPr>
        <p:spPr>
          <a:xfrm>
            <a:off x="5260925" y="1638625"/>
            <a:ext cx="981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9"/>
          <p:cNvSpPr/>
          <p:nvPr/>
        </p:nvSpPr>
        <p:spPr>
          <a:xfrm>
            <a:off x="4993325" y="3813488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3"/>
          <p:cNvSpPr/>
          <p:nvPr/>
        </p:nvSpPr>
        <p:spPr>
          <a:xfrm>
            <a:off x="5179291" y="9602"/>
            <a:ext cx="3897041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3"/>
          <p:cNvSpPr txBox="1">
            <a:spLocks noGrp="1"/>
          </p:cNvSpPr>
          <p:nvPr>
            <p:ph type="title" idx="2"/>
          </p:nvPr>
        </p:nvSpPr>
        <p:spPr>
          <a:xfrm>
            <a:off x="5426920" y="540124"/>
            <a:ext cx="3708617" cy="37867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/>
              <a:t>CARZZ : Hand gesture controlled car </a:t>
            </a:r>
            <a:endParaRPr sz="2800" dirty="0"/>
          </a:p>
        </p:txBody>
      </p:sp>
      <p:sp>
        <p:nvSpPr>
          <p:cNvPr id="245" name="Google Shape;245;p33"/>
          <p:cNvSpPr/>
          <p:nvPr/>
        </p:nvSpPr>
        <p:spPr>
          <a:xfrm rot="5400000">
            <a:off x="6110171" y="43993"/>
            <a:ext cx="458700" cy="45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3"/>
          <p:cNvSpPr/>
          <p:nvPr/>
        </p:nvSpPr>
        <p:spPr>
          <a:xfrm rot="5400000">
            <a:off x="5293873" y="47033"/>
            <a:ext cx="458700" cy="45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7" name="Google Shape;247;p33"/>
          <p:cNvSpPr/>
          <p:nvPr/>
        </p:nvSpPr>
        <p:spPr>
          <a:xfrm rot="5400000">
            <a:off x="5753171" y="96907"/>
            <a:ext cx="357000" cy="3570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3"/>
          <p:cNvSpPr/>
          <p:nvPr/>
        </p:nvSpPr>
        <p:spPr>
          <a:xfrm>
            <a:off x="6699327" y="4686288"/>
            <a:ext cx="1741800" cy="20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3"/>
          <p:cNvSpPr/>
          <p:nvPr/>
        </p:nvSpPr>
        <p:spPr>
          <a:xfrm>
            <a:off x="7288300" y="4263716"/>
            <a:ext cx="1741800" cy="20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3"/>
          <p:cNvSpPr/>
          <p:nvPr/>
        </p:nvSpPr>
        <p:spPr>
          <a:xfrm>
            <a:off x="7827700" y="-593187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"/>
          <p:cNvSpPr/>
          <p:nvPr/>
        </p:nvSpPr>
        <p:spPr>
          <a:xfrm flipH="1">
            <a:off x="4586623" y="4686288"/>
            <a:ext cx="14775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/>
          <p:nvPr/>
        </p:nvSpPr>
        <p:spPr>
          <a:xfrm flipH="1">
            <a:off x="4322441" y="4251107"/>
            <a:ext cx="14310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 flipH="1">
            <a:off x="4503332" y="275407"/>
            <a:ext cx="740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3"/>
          <p:cNvSpPr/>
          <p:nvPr/>
        </p:nvSpPr>
        <p:spPr>
          <a:xfrm flipH="1">
            <a:off x="4438550" y="719650"/>
            <a:ext cx="1160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3"/>
          <p:cNvSpPr/>
          <p:nvPr/>
        </p:nvSpPr>
        <p:spPr>
          <a:xfrm flipH="1">
            <a:off x="4585151" y="2259352"/>
            <a:ext cx="10530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3"/>
          <p:cNvSpPr/>
          <p:nvPr/>
        </p:nvSpPr>
        <p:spPr>
          <a:xfrm flipH="1">
            <a:off x="4438400" y="2892776"/>
            <a:ext cx="11322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3"/>
          <p:cNvSpPr/>
          <p:nvPr/>
        </p:nvSpPr>
        <p:spPr>
          <a:xfrm flipH="1">
            <a:off x="4359092" y="2041135"/>
            <a:ext cx="15333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 flipH="1">
            <a:off x="4679200" y="972825"/>
            <a:ext cx="11088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3"/>
          <p:cNvSpPr/>
          <p:nvPr/>
        </p:nvSpPr>
        <p:spPr>
          <a:xfrm flipH="1">
            <a:off x="4832223" y="3975463"/>
            <a:ext cx="14775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3"/>
          <p:cNvSpPr/>
          <p:nvPr/>
        </p:nvSpPr>
        <p:spPr>
          <a:xfrm flipH="1">
            <a:off x="4759275" y="3558175"/>
            <a:ext cx="11322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3"/>
          <p:cNvSpPr/>
          <p:nvPr/>
        </p:nvSpPr>
        <p:spPr>
          <a:xfrm flipH="1">
            <a:off x="4832225" y="1542988"/>
            <a:ext cx="11322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8611BA-B1AD-067F-AAB8-1220E182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7" y="16959"/>
            <a:ext cx="517082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33463CF5-46ED-7C0E-1A36-6F0395857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>
            <a:extLst>
              <a:ext uri="{FF2B5EF4-FFF2-40B4-BE49-F238E27FC236}">
                <a16:creationId xmlns:a16="http://schemas.microsoft.com/office/drawing/2014/main" id="{F6290A9F-F55D-B09E-B4F5-4B11BF46B8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-IN" dirty="0" err="1"/>
              <a:t>eam</a:t>
            </a:r>
            <a:r>
              <a:rPr lang="en-IN" dirty="0"/>
              <a:t> </a:t>
            </a:r>
            <a:r>
              <a:rPr lang="en-IN" dirty="0" err="1"/>
              <a:t>TechnoArmor</a:t>
            </a:r>
            <a:endParaRPr dirty="0"/>
          </a:p>
        </p:txBody>
      </p:sp>
      <p:sp>
        <p:nvSpPr>
          <p:cNvPr id="346" name="Google Shape;346;p37">
            <a:extLst>
              <a:ext uri="{FF2B5EF4-FFF2-40B4-BE49-F238E27FC236}">
                <a16:creationId xmlns:a16="http://schemas.microsoft.com/office/drawing/2014/main" id="{B7194630-E7EA-1870-74CB-F957B1015037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869400" y="1342105"/>
            <a:ext cx="3991849" cy="33863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/>
          </a:p>
        </p:txBody>
      </p:sp>
      <p:grpSp>
        <p:nvGrpSpPr>
          <p:cNvPr id="354" name="Google Shape;354;p37">
            <a:extLst>
              <a:ext uri="{FF2B5EF4-FFF2-40B4-BE49-F238E27FC236}">
                <a16:creationId xmlns:a16="http://schemas.microsoft.com/office/drawing/2014/main" id="{9C9F05BA-7F75-F629-B4CA-B0F0954713BF}"/>
              </a:ext>
            </a:extLst>
          </p:cNvPr>
          <p:cNvGrpSpPr/>
          <p:nvPr/>
        </p:nvGrpSpPr>
        <p:grpSpPr>
          <a:xfrm flipH="1">
            <a:off x="-5" y="-475"/>
            <a:ext cx="1505861" cy="753000"/>
            <a:chOff x="-5" y="-475"/>
            <a:chExt cx="1505861" cy="753000"/>
          </a:xfrm>
        </p:grpSpPr>
        <p:sp>
          <p:nvSpPr>
            <p:cNvPr id="355" name="Google Shape;355;p37">
              <a:extLst>
                <a:ext uri="{FF2B5EF4-FFF2-40B4-BE49-F238E27FC236}">
                  <a16:creationId xmlns:a16="http://schemas.microsoft.com/office/drawing/2014/main" id="{6765FD6D-B664-54B6-0490-BFB04D128270}"/>
                </a:ext>
              </a:extLst>
            </p:cNvPr>
            <p:cNvSpPr/>
            <p:nvPr/>
          </p:nvSpPr>
          <p:spPr>
            <a:xfrm rot="10800000">
              <a:off x="752857" y="-475"/>
              <a:ext cx="753000" cy="753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7">
              <a:extLst>
                <a:ext uri="{FF2B5EF4-FFF2-40B4-BE49-F238E27FC236}">
                  <a16:creationId xmlns:a16="http://schemas.microsoft.com/office/drawing/2014/main" id="{BAC8BA8A-1300-BD13-3E09-E58C362DA7DD}"/>
                </a:ext>
              </a:extLst>
            </p:cNvPr>
            <p:cNvSpPr/>
            <p:nvPr/>
          </p:nvSpPr>
          <p:spPr>
            <a:xfrm rot="10800000">
              <a:off x="-5" y="-475"/>
              <a:ext cx="753000" cy="753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37">
            <a:extLst>
              <a:ext uri="{FF2B5EF4-FFF2-40B4-BE49-F238E27FC236}">
                <a16:creationId xmlns:a16="http://schemas.microsoft.com/office/drawing/2014/main" id="{E940B0A8-C089-17DE-565C-C9F0CDFEDF82}"/>
              </a:ext>
            </a:extLst>
          </p:cNvPr>
          <p:cNvSpPr/>
          <p:nvPr/>
        </p:nvSpPr>
        <p:spPr>
          <a:xfrm>
            <a:off x="8557475" y="3898688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>
            <a:extLst>
              <a:ext uri="{FF2B5EF4-FFF2-40B4-BE49-F238E27FC236}">
                <a16:creationId xmlns:a16="http://schemas.microsoft.com/office/drawing/2014/main" id="{A4E5FCC9-DE6B-AB96-97F8-4EE95D06DB4C}"/>
              </a:ext>
            </a:extLst>
          </p:cNvPr>
          <p:cNvSpPr/>
          <p:nvPr/>
        </p:nvSpPr>
        <p:spPr>
          <a:xfrm>
            <a:off x="3844950" y="1150215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653E17-CF68-BF52-C8AC-B4918BF1C029}"/>
              </a:ext>
            </a:extLst>
          </p:cNvPr>
          <p:cNvSpPr txBox="1"/>
          <p:nvPr/>
        </p:nvSpPr>
        <p:spPr>
          <a:xfrm>
            <a:off x="1382750" y="1561171"/>
            <a:ext cx="36129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30A0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</a:rPr>
              <a:t>Joy Ghatak</a:t>
            </a:r>
          </a:p>
          <a:p>
            <a:pPr marL="285750" indent="-285750">
              <a:buClr>
                <a:srgbClr val="7030A0"/>
              </a:buClr>
              <a:buFont typeface="Wingdings" panose="05000000000000000000" pitchFamily="2" charset="2"/>
              <a:buChar char="q"/>
            </a:pPr>
            <a:r>
              <a:rPr lang="en-US" sz="1600" b="1" dirty="0" err="1">
                <a:solidFill>
                  <a:schemeClr val="bg1"/>
                </a:solidFill>
              </a:rPr>
              <a:t>Debanjan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Karmakar</a:t>
            </a:r>
            <a:endParaRPr lang="en-US" sz="1600" b="1" dirty="0">
              <a:solidFill>
                <a:schemeClr val="bg1"/>
              </a:solidFill>
            </a:endParaRPr>
          </a:p>
          <a:p>
            <a:pPr marL="285750" indent="-285750">
              <a:buClr>
                <a:srgbClr val="7030A0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</a:rPr>
              <a:t>Soumya Mondal</a:t>
            </a:r>
          </a:p>
          <a:p>
            <a:pPr marL="285750" indent="-285750">
              <a:buClr>
                <a:srgbClr val="7030A0"/>
              </a:buClr>
              <a:buFont typeface="Wingdings" panose="05000000000000000000" pitchFamily="2" charset="2"/>
              <a:buChar char="q"/>
            </a:pPr>
            <a:r>
              <a:rPr lang="en-US" sz="1600" b="1" dirty="0" err="1">
                <a:solidFill>
                  <a:schemeClr val="bg1"/>
                </a:solidFill>
              </a:rPr>
              <a:t>Debanjan</a:t>
            </a:r>
            <a:r>
              <a:rPr lang="en-US" sz="1600" b="1" dirty="0">
                <a:solidFill>
                  <a:schemeClr val="bg1"/>
                </a:solidFill>
              </a:rPr>
              <a:t> Mondal</a:t>
            </a:r>
          </a:p>
          <a:p>
            <a:pPr marL="285750" indent="-285750">
              <a:buClr>
                <a:srgbClr val="7030A0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</a:rPr>
              <a:t>Mehul Ghosh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848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>
            <a:spLocks noGrp="1"/>
          </p:cNvSpPr>
          <p:nvPr>
            <p:ph type="title"/>
          </p:nvPr>
        </p:nvSpPr>
        <p:spPr>
          <a:xfrm>
            <a:off x="883450" y="1238302"/>
            <a:ext cx="450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17" name="Google Shape;217;p32"/>
          <p:cNvSpPr txBox="1">
            <a:spLocks noGrp="1"/>
          </p:cNvSpPr>
          <p:nvPr>
            <p:ph type="subTitle" idx="1"/>
          </p:nvPr>
        </p:nvSpPr>
        <p:spPr>
          <a:xfrm>
            <a:off x="883450" y="2287713"/>
            <a:ext cx="4506300" cy="1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18" name="Google Shape;218;p32"/>
          <p:cNvSpPr/>
          <p:nvPr/>
        </p:nvSpPr>
        <p:spPr>
          <a:xfrm>
            <a:off x="-690750" y="264951"/>
            <a:ext cx="1349100" cy="13491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2"/>
          <p:cNvSpPr/>
          <p:nvPr/>
        </p:nvSpPr>
        <p:spPr>
          <a:xfrm flipH="1">
            <a:off x="4368699" y="264950"/>
            <a:ext cx="841800" cy="8418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2"/>
          <p:cNvSpPr/>
          <p:nvPr/>
        </p:nvSpPr>
        <p:spPr>
          <a:xfrm flipH="1">
            <a:off x="3867314" y="264950"/>
            <a:ext cx="841800" cy="8418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2"/>
          <p:cNvSpPr/>
          <p:nvPr/>
        </p:nvSpPr>
        <p:spPr>
          <a:xfrm>
            <a:off x="5828000" y="-4950"/>
            <a:ext cx="3315900" cy="51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2" name="Google Shape;222;p32"/>
          <p:cNvPicPr preferRelativeResize="0"/>
          <p:nvPr/>
        </p:nvPicPr>
        <p:blipFill rotWithShape="1">
          <a:blip r:embed="rId3">
            <a:alphaModFix amt="60000"/>
          </a:blip>
          <a:srcRect l="27485" r="29535"/>
          <a:stretch/>
        </p:blipFill>
        <p:spPr>
          <a:xfrm flipH="1">
            <a:off x="5828225" y="-4975"/>
            <a:ext cx="3315999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2"/>
          <p:cNvSpPr/>
          <p:nvPr/>
        </p:nvSpPr>
        <p:spPr>
          <a:xfrm flipH="1">
            <a:off x="5350298" y="4681425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2"/>
          <p:cNvSpPr/>
          <p:nvPr/>
        </p:nvSpPr>
        <p:spPr>
          <a:xfrm flipH="1">
            <a:off x="5101187" y="4246243"/>
            <a:ext cx="13491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2"/>
          <p:cNvSpPr/>
          <p:nvPr/>
        </p:nvSpPr>
        <p:spPr>
          <a:xfrm flipH="1">
            <a:off x="5656014" y="122650"/>
            <a:ext cx="697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2"/>
          <p:cNvSpPr/>
          <p:nvPr/>
        </p:nvSpPr>
        <p:spPr>
          <a:xfrm flipH="1">
            <a:off x="5210515" y="553676"/>
            <a:ext cx="1094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2"/>
          <p:cNvSpPr/>
          <p:nvPr/>
        </p:nvSpPr>
        <p:spPr>
          <a:xfrm flipH="1">
            <a:off x="5348891" y="2178232"/>
            <a:ext cx="9927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2"/>
          <p:cNvSpPr/>
          <p:nvPr/>
        </p:nvSpPr>
        <p:spPr>
          <a:xfrm flipH="1">
            <a:off x="5210504" y="2811658"/>
            <a:ext cx="10674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2"/>
          <p:cNvSpPr/>
          <p:nvPr/>
        </p:nvSpPr>
        <p:spPr>
          <a:xfrm flipH="1">
            <a:off x="4986446" y="1919180"/>
            <a:ext cx="1445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2"/>
          <p:cNvSpPr/>
          <p:nvPr/>
        </p:nvSpPr>
        <p:spPr>
          <a:xfrm flipH="1">
            <a:off x="5437369" y="806852"/>
            <a:ext cx="10455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2"/>
          <p:cNvSpPr/>
          <p:nvPr/>
        </p:nvSpPr>
        <p:spPr>
          <a:xfrm flipH="1">
            <a:off x="5581850" y="3970598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2"/>
          <p:cNvSpPr/>
          <p:nvPr/>
        </p:nvSpPr>
        <p:spPr>
          <a:xfrm flipH="1">
            <a:off x="5513025" y="3553309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2"/>
          <p:cNvSpPr/>
          <p:nvPr/>
        </p:nvSpPr>
        <p:spPr>
          <a:xfrm flipH="1">
            <a:off x="5581802" y="1721017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2"/>
          <p:cNvSpPr/>
          <p:nvPr/>
        </p:nvSpPr>
        <p:spPr>
          <a:xfrm flipH="1">
            <a:off x="841548" y="4301700"/>
            <a:ext cx="841800" cy="841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2"/>
          <p:cNvSpPr/>
          <p:nvPr/>
        </p:nvSpPr>
        <p:spPr>
          <a:xfrm flipH="1">
            <a:off x="11" y="4301700"/>
            <a:ext cx="841800" cy="841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58DEE2-8561-1BEC-F74C-6F3A1E35E246}"/>
              </a:ext>
            </a:extLst>
          </p:cNvPr>
          <p:cNvSpPr txBox="1"/>
          <p:nvPr/>
        </p:nvSpPr>
        <p:spPr>
          <a:xfrm>
            <a:off x="896462" y="2040058"/>
            <a:ext cx="41259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</a:rPr>
              <a:t>Imagine a world where you can control vehicles with just a wave of your hand. Welcome to the future of technology—gesture-controlled cars. This innovative project combines the power of Arduino microcontrollers, motor drivers, and gesture sensors to create a seamless and intuitive way to drive a car.</a:t>
            </a:r>
          </a:p>
          <a:p>
            <a:endParaRPr lang="en-I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/>
          <p:nvPr/>
        </p:nvSpPr>
        <p:spPr>
          <a:xfrm>
            <a:off x="6342002" y="0"/>
            <a:ext cx="2801847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4"/>
          <p:cNvSpPr txBox="1">
            <a:spLocks noGrp="1"/>
          </p:cNvSpPr>
          <p:nvPr>
            <p:ph type="body" idx="1"/>
          </p:nvPr>
        </p:nvSpPr>
        <p:spPr>
          <a:xfrm>
            <a:off x="15081" y="1046599"/>
            <a:ext cx="6155501" cy="32035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="1" i="1" u="sng" dirty="0"/>
              <a:t>Accessibility for Disabled Drivers: </a:t>
            </a:r>
            <a:r>
              <a:rPr lang="en-US" sz="1300" dirty="0"/>
              <a:t>Traditional car controls are not user-friendly for individuals with physical disabilities.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3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 </a:t>
            </a:r>
            <a:r>
              <a:rPr lang="en-US" b="1" i="1" u="sng" dirty="0"/>
              <a:t>Parking in Tight Spaces: </a:t>
            </a:r>
            <a:r>
              <a:rPr lang="en-US" sz="1300" dirty="0"/>
              <a:t>Many drivers struggle with parking in congested areas, leading to accidents or inefficiencies.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3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 </a:t>
            </a:r>
            <a:r>
              <a:rPr lang="en-US" b="1" i="1" u="sng" dirty="0"/>
              <a:t>Hands-Free Operation: </a:t>
            </a:r>
            <a:r>
              <a:rPr lang="en-US" sz="1300" dirty="0"/>
              <a:t>Drivers are distracted by manually operating secondary functions like air conditioning or infotainment systems.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3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 </a:t>
            </a:r>
            <a:r>
              <a:rPr lang="en-US" b="1" i="1" u="sng" dirty="0"/>
              <a:t>Hazardous Driving Environments</a:t>
            </a:r>
            <a:r>
              <a:rPr lang="en-US" dirty="0"/>
              <a:t>: </a:t>
            </a:r>
            <a:r>
              <a:rPr lang="en-US" sz="1300" dirty="0"/>
              <a:t>Direct human operation in disaster zones or hazardous areas poses significant risks.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3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 </a:t>
            </a:r>
            <a:r>
              <a:rPr lang="en-US" b="1" i="1" u="sng" dirty="0"/>
              <a:t>Contactless Interaction: </a:t>
            </a:r>
            <a:r>
              <a:rPr lang="en-US" sz="1300" dirty="0"/>
              <a:t>Hygiene concerns have increased the demand for touchless controls, especially in shared or public vehicles.</a:t>
            </a:r>
            <a:endParaRPr sz="1300" dirty="0"/>
          </a:p>
        </p:txBody>
      </p:sp>
      <p:pic>
        <p:nvPicPr>
          <p:cNvPr id="268" name="Google Shape;268;p34"/>
          <p:cNvPicPr preferRelativeResize="0"/>
          <p:nvPr/>
        </p:nvPicPr>
        <p:blipFill rotWithShape="1">
          <a:blip r:embed="rId3">
            <a:alphaModFix amt="68000"/>
          </a:blip>
          <a:srcRect l="23428" r="15655"/>
          <a:stretch/>
        </p:blipFill>
        <p:spPr>
          <a:xfrm flipH="1">
            <a:off x="6344075" y="100"/>
            <a:ext cx="2802776" cy="51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4"/>
          <p:cNvSpPr/>
          <p:nvPr/>
        </p:nvSpPr>
        <p:spPr>
          <a:xfrm flipH="1">
            <a:off x="241786" y="4564340"/>
            <a:ext cx="753600" cy="753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4"/>
          <p:cNvSpPr/>
          <p:nvPr/>
        </p:nvSpPr>
        <p:spPr>
          <a:xfrm flipH="1">
            <a:off x="-220724" y="4564340"/>
            <a:ext cx="753600" cy="753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4"/>
          <p:cNvSpPr/>
          <p:nvPr/>
        </p:nvSpPr>
        <p:spPr>
          <a:xfrm>
            <a:off x="54525" y="-596262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4"/>
          <p:cNvSpPr/>
          <p:nvPr/>
        </p:nvSpPr>
        <p:spPr>
          <a:xfrm flipH="1">
            <a:off x="4410425" y="4540200"/>
            <a:ext cx="11220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 flipH="1">
            <a:off x="4947060" y="4402550"/>
            <a:ext cx="8238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/>
          <p:cNvSpPr/>
          <p:nvPr/>
        </p:nvSpPr>
        <p:spPr>
          <a:xfrm flipH="1">
            <a:off x="4519449" y="383950"/>
            <a:ext cx="7155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/>
          <p:cNvSpPr/>
          <p:nvPr/>
        </p:nvSpPr>
        <p:spPr>
          <a:xfrm flipH="1">
            <a:off x="4410573" y="831950"/>
            <a:ext cx="895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4"/>
          <p:cNvSpPr/>
          <p:nvPr/>
        </p:nvSpPr>
        <p:spPr>
          <a:xfrm flipH="1">
            <a:off x="3914724" y="4414800"/>
            <a:ext cx="995700" cy="41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4"/>
          <p:cNvSpPr/>
          <p:nvPr/>
        </p:nvSpPr>
        <p:spPr>
          <a:xfrm flipH="1">
            <a:off x="5258626" y="4819925"/>
            <a:ext cx="8166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4"/>
          <p:cNvSpPr/>
          <p:nvPr/>
        </p:nvSpPr>
        <p:spPr>
          <a:xfrm flipH="1">
            <a:off x="3317594" y="179637"/>
            <a:ext cx="9957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4"/>
          <p:cNvSpPr txBox="1">
            <a:spLocks noGrp="1"/>
          </p:cNvSpPr>
          <p:nvPr>
            <p:ph type="title"/>
          </p:nvPr>
        </p:nvSpPr>
        <p:spPr>
          <a:xfrm>
            <a:off x="88448" y="460138"/>
            <a:ext cx="5443977" cy="629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/>
              <a:t>Problems we are solving:</a:t>
            </a:r>
            <a:endParaRPr sz="2800" b="1" dirty="0"/>
          </a:p>
        </p:txBody>
      </p:sp>
      <p:sp>
        <p:nvSpPr>
          <p:cNvPr id="280" name="Google Shape;280;p34"/>
          <p:cNvSpPr/>
          <p:nvPr/>
        </p:nvSpPr>
        <p:spPr>
          <a:xfrm flipH="1">
            <a:off x="4410425" y="108962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4"/>
          <p:cNvSpPr/>
          <p:nvPr/>
        </p:nvSpPr>
        <p:spPr>
          <a:xfrm flipH="1">
            <a:off x="5190299" y="94587"/>
            <a:ext cx="431700" cy="26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4"/>
          <p:cNvSpPr/>
          <p:nvPr/>
        </p:nvSpPr>
        <p:spPr>
          <a:xfrm flipH="1">
            <a:off x="4410425" y="3604981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Components</a:t>
            </a:r>
            <a:endParaRPr dirty="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8"/>
          </p:nvPr>
        </p:nvSpPr>
        <p:spPr>
          <a:xfrm>
            <a:off x="869400" y="1342105"/>
            <a:ext cx="3991849" cy="36807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IN" sz="1800" dirty="0"/>
              <a:t>Arduino UNO</a:t>
            </a: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000" dirty="0"/>
              <a:t>MPU 6050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000" dirty="0"/>
              <a:t>L298N Motor  Driver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000" dirty="0"/>
              <a:t>NRF24LO1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000" dirty="0"/>
              <a:t>NRF ADAPTOR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/>
          </a:p>
        </p:txBody>
      </p:sp>
      <p:grpSp>
        <p:nvGrpSpPr>
          <p:cNvPr id="354" name="Google Shape;354;p37"/>
          <p:cNvGrpSpPr/>
          <p:nvPr/>
        </p:nvGrpSpPr>
        <p:grpSpPr>
          <a:xfrm flipH="1">
            <a:off x="-5" y="-475"/>
            <a:ext cx="1505861" cy="753000"/>
            <a:chOff x="-5" y="-475"/>
            <a:chExt cx="1505861" cy="753000"/>
          </a:xfrm>
        </p:grpSpPr>
        <p:sp>
          <p:nvSpPr>
            <p:cNvPr id="355" name="Google Shape;355;p37"/>
            <p:cNvSpPr/>
            <p:nvPr/>
          </p:nvSpPr>
          <p:spPr>
            <a:xfrm rot="10800000">
              <a:off x="752857" y="-475"/>
              <a:ext cx="753000" cy="753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7"/>
            <p:cNvSpPr/>
            <p:nvPr/>
          </p:nvSpPr>
          <p:spPr>
            <a:xfrm rot="10800000">
              <a:off x="-5" y="-475"/>
              <a:ext cx="753000" cy="753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37"/>
          <p:cNvSpPr/>
          <p:nvPr/>
        </p:nvSpPr>
        <p:spPr>
          <a:xfrm>
            <a:off x="8557475" y="3898688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3844950" y="1150215"/>
            <a:ext cx="1454100" cy="5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53;p37">
            <a:extLst>
              <a:ext uri="{FF2B5EF4-FFF2-40B4-BE49-F238E27FC236}">
                <a16:creationId xmlns:a16="http://schemas.microsoft.com/office/drawing/2014/main" id="{7E3D010C-0F04-0E66-10E7-B85CBE376887}"/>
              </a:ext>
            </a:extLst>
          </p:cNvPr>
          <p:cNvSpPr txBox="1">
            <a:spLocks/>
          </p:cNvSpPr>
          <p:nvPr/>
        </p:nvSpPr>
        <p:spPr>
          <a:xfrm>
            <a:off x="869400" y="3452658"/>
            <a:ext cx="24354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endParaRPr lang="en-IN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8448F-E72C-31B1-8317-54EA1EF49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45025"/>
            <a:ext cx="6647827" cy="814200"/>
          </a:xfrm>
        </p:spPr>
        <p:txBody>
          <a:bodyPr/>
          <a:lstStyle/>
          <a:p>
            <a:r>
              <a:rPr lang="en-IN" sz="2400" u="sng" dirty="0"/>
              <a:t>FUTURE MODIFICATIONS :</a:t>
            </a:r>
          </a:p>
        </p:txBody>
      </p:sp>
      <p:sp>
        <p:nvSpPr>
          <p:cNvPr id="3" name="Google Shape;194;p31">
            <a:extLst>
              <a:ext uri="{FF2B5EF4-FFF2-40B4-BE49-F238E27FC236}">
                <a16:creationId xmlns:a16="http://schemas.microsoft.com/office/drawing/2014/main" id="{8DF45C62-12A2-1082-B0BD-2227B69287FB}"/>
              </a:ext>
            </a:extLst>
          </p:cNvPr>
          <p:cNvSpPr txBox="1">
            <a:spLocks/>
          </p:cNvSpPr>
          <p:nvPr/>
        </p:nvSpPr>
        <p:spPr>
          <a:xfrm>
            <a:off x="615670" y="975852"/>
            <a:ext cx="6219305" cy="30632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IN" dirty="0">
              <a:solidFill>
                <a:schemeClr val="bg1"/>
              </a:solidFill>
              <a:latin typeface="Orbitron Black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u="sng" dirty="0">
                <a:solidFill>
                  <a:schemeClr val="bg1"/>
                </a:solidFill>
                <a:latin typeface="Orbitron Black" panose="020B0604020202020204" charset="0"/>
              </a:rPr>
              <a:t>Obstacle avoiding system: </a:t>
            </a:r>
            <a:r>
              <a:rPr lang="en-IN" dirty="0">
                <a:solidFill>
                  <a:schemeClr val="bg1"/>
                </a:solidFill>
                <a:latin typeface="Orbitron Black" panose="020B0604020202020204" charset="0"/>
              </a:rPr>
              <a:t> We can use an ultrasonic sensor in the front part of the car. That  we understand the distance of the obstacle and change the direction of car.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u="sng" dirty="0">
                <a:solidFill>
                  <a:schemeClr val="bg1"/>
                </a:solidFill>
                <a:latin typeface="Orbitron Black" panose="020B0604020202020204" charset="0"/>
              </a:rPr>
              <a:t>Wind speed senor: </a:t>
            </a:r>
            <a:r>
              <a:rPr lang="en-IN" dirty="0">
                <a:solidFill>
                  <a:schemeClr val="bg1"/>
                </a:solidFill>
                <a:latin typeface="Orbitron Black" panose="020B0604020202020204" charset="0"/>
              </a:rPr>
              <a:t>detects winds speed and direction , helpful for outdoor navigation. Using the Anemometer.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>
              <a:solidFill>
                <a:schemeClr val="bg1"/>
              </a:solidFill>
              <a:latin typeface="Orbitron Black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/>
                </a:solidFill>
                <a:latin typeface="Orbitron Black" panose="020B0604020202020204" charset="0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dirty="0">
              <a:solidFill>
                <a:schemeClr val="bg1"/>
              </a:solidFill>
              <a:latin typeface="Orbitron Blac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067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p48"/>
          <p:cNvSpPr txBox="1">
            <a:spLocks noGrp="1"/>
          </p:cNvSpPr>
          <p:nvPr>
            <p:ph type="ctrTitle"/>
          </p:nvPr>
        </p:nvSpPr>
        <p:spPr>
          <a:xfrm>
            <a:off x="2517861" y="1954922"/>
            <a:ext cx="40041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grpSp>
        <p:nvGrpSpPr>
          <p:cNvPr id="2203" name="Google Shape;2203;p48"/>
          <p:cNvGrpSpPr/>
          <p:nvPr/>
        </p:nvGrpSpPr>
        <p:grpSpPr>
          <a:xfrm rot="5400000">
            <a:off x="7591915" y="3281292"/>
            <a:ext cx="1447734" cy="470011"/>
            <a:chOff x="845567" y="4192226"/>
            <a:chExt cx="1622656" cy="526800"/>
          </a:xfrm>
        </p:grpSpPr>
        <p:sp>
          <p:nvSpPr>
            <p:cNvPr id="2204" name="Google Shape;2204;p48"/>
            <p:cNvSpPr/>
            <p:nvPr/>
          </p:nvSpPr>
          <p:spPr>
            <a:xfrm rot="5400000">
              <a:off x="1941423" y="4192226"/>
              <a:ext cx="526800" cy="52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8"/>
            <p:cNvSpPr/>
            <p:nvPr/>
          </p:nvSpPr>
          <p:spPr>
            <a:xfrm rot="5400000">
              <a:off x="845567" y="4192226"/>
              <a:ext cx="526800" cy="526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8"/>
            <p:cNvSpPr/>
            <p:nvPr/>
          </p:nvSpPr>
          <p:spPr>
            <a:xfrm rot="5400000">
              <a:off x="1452245" y="4250476"/>
              <a:ext cx="409800" cy="4098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48"/>
          <p:cNvGrpSpPr/>
          <p:nvPr/>
        </p:nvGrpSpPr>
        <p:grpSpPr>
          <a:xfrm rot="10800000">
            <a:off x="7487551" y="0"/>
            <a:ext cx="1656441" cy="828300"/>
            <a:chOff x="6053201" y="453975"/>
            <a:chExt cx="1656441" cy="828300"/>
          </a:xfrm>
        </p:grpSpPr>
        <p:sp>
          <p:nvSpPr>
            <p:cNvPr id="2208" name="Google Shape;2208;p48"/>
            <p:cNvSpPr/>
            <p:nvPr/>
          </p:nvSpPr>
          <p:spPr>
            <a:xfrm>
              <a:off x="6053201" y="453975"/>
              <a:ext cx="828300" cy="8283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8"/>
            <p:cNvSpPr/>
            <p:nvPr/>
          </p:nvSpPr>
          <p:spPr>
            <a:xfrm>
              <a:off x="6881342" y="453975"/>
              <a:ext cx="828300" cy="8283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0" name="Google Shape;2210;p48"/>
          <p:cNvSpPr/>
          <p:nvPr/>
        </p:nvSpPr>
        <p:spPr>
          <a:xfrm flipH="1">
            <a:off x="701486" y="1805275"/>
            <a:ext cx="894300" cy="8943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1" name="Google Shape;2211;p48"/>
          <p:cNvSpPr/>
          <p:nvPr/>
        </p:nvSpPr>
        <p:spPr>
          <a:xfrm flipH="1">
            <a:off x="168810" y="1805275"/>
            <a:ext cx="894300" cy="8943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2" name="Google Shape;2212;p48"/>
          <p:cNvSpPr/>
          <p:nvPr/>
        </p:nvSpPr>
        <p:spPr>
          <a:xfrm>
            <a:off x="5034250" y="-603212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876AEE-3E31-3E72-74E4-84C3748F56D0}"/>
              </a:ext>
            </a:extLst>
          </p:cNvPr>
          <p:cNvSpPr/>
          <p:nvPr/>
        </p:nvSpPr>
        <p:spPr>
          <a:xfrm>
            <a:off x="1405054" y="3843454"/>
            <a:ext cx="6082497" cy="99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ackathon Minitheme by Slidesgo">
  <a:themeElements>
    <a:clrScheme name="Simple Light">
      <a:dk1>
        <a:srgbClr val="7B3DDC"/>
      </a:dk1>
      <a:lt1>
        <a:srgbClr val="FFFFFF"/>
      </a:lt1>
      <a:dk2>
        <a:srgbClr val="000000"/>
      </a:dk2>
      <a:lt2>
        <a:srgbClr val="9E9E9E"/>
      </a:lt2>
      <a:accent1>
        <a:srgbClr val="21D66D"/>
      </a:accent1>
      <a:accent2>
        <a:srgbClr val="FE7C2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253</Words>
  <Application>Microsoft Office PowerPoint</Application>
  <PresentationFormat>On-screen Show (16:9)</PresentationFormat>
  <Paragraphs>43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Orbitron</vt:lpstr>
      <vt:lpstr>Bebas Neue</vt:lpstr>
      <vt:lpstr>Wingdings</vt:lpstr>
      <vt:lpstr>Exo</vt:lpstr>
      <vt:lpstr>Exo SemiBold</vt:lpstr>
      <vt:lpstr>Exo Medium</vt:lpstr>
      <vt:lpstr>Orbitron Black</vt:lpstr>
      <vt:lpstr>Arial</vt:lpstr>
      <vt:lpstr>Hackathon Minitheme by Slidesgo</vt:lpstr>
      <vt:lpstr>CARZZ</vt:lpstr>
      <vt:lpstr>CARZZ : Hand gesture controlled car </vt:lpstr>
      <vt:lpstr>Team TechnoArmor</vt:lpstr>
      <vt:lpstr>Introduction</vt:lpstr>
      <vt:lpstr>Problems we are solving:</vt:lpstr>
      <vt:lpstr>Components</vt:lpstr>
      <vt:lpstr>FUTURE MODIFICATIONS :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Joy Ghatak</dc:creator>
  <cp:lastModifiedBy>Joy Ghatak</cp:lastModifiedBy>
  <cp:revision>5</cp:revision>
  <dcterms:modified xsi:type="dcterms:W3CDTF">2025-02-08T10:00:13Z</dcterms:modified>
</cp:coreProperties>
</file>